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sldIdLst>
    <p:sldId id="256" r:id="rId5"/>
    <p:sldId id="257" r:id="rId6"/>
    <p:sldId id="265" r:id="rId7"/>
    <p:sldId id="266" r:id="rId8"/>
    <p:sldId id="267" r:id="rId9"/>
    <p:sldId id="268" r:id="rId10"/>
    <p:sldId id="262" r:id="rId11"/>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Work Sans" pitchFamily="2"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E8B531-6B28-8B55-386C-40345624E7F3}" name="Lucy Robinson" initials="LR" userId="S::l.robinson@nhm.ac.uk::90243999-4963-47a8-b6db-cee2936b604c" providerId="AD"/>
  <p188:author id="{FC552C60-8E6B-3F95-F63F-0784AF269FA0}" name="Rosie Naylor" initials="RN" userId="S::rosienaylor_rhs.org.uk#ext#@nhm.ac.uk::4b40bc76-8be9-47f5-abdf-18d7a235f88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 Tipton" userId="ea35ee59-bca5-4fcb-ba6d-fc79187334a3" providerId="ADAL" clId="{587CBAFC-A5C0-47F0-9EA7-CF508DF7D291}"/>
    <pc:docChg chg="">
      <pc:chgData name="Jess Tipton" userId="ea35ee59-bca5-4fcb-ba6d-fc79187334a3" providerId="ADAL" clId="{587CBAFC-A5C0-47F0-9EA7-CF508DF7D291}" dt="2023-10-03T11:50:20.510" v="1"/>
      <pc:docMkLst>
        <pc:docMk/>
      </pc:docMkLst>
      <pc:sldChg chg="delCm">
        <pc:chgData name="Jess Tipton" userId="ea35ee59-bca5-4fcb-ba6d-fc79187334a3" providerId="ADAL" clId="{587CBAFC-A5C0-47F0-9EA7-CF508DF7D291}" dt="2023-10-03T11:50:20.510" v="1"/>
        <pc:sldMkLst>
          <pc:docMk/>
          <pc:sldMk cId="214168482" sldId="268"/>
        </pc:sldMkLst>
        <pc:extLst>
          <p:ext xmlns:p="http://schemas.openxmlformats.org/presentationml/2006/main" uri="{D6D511B9-2390-475A-947B-AFAB55BFBCF1}">
            <pc226:cmChg xmlns:pc226="http://schemas.microsoft.com/office/powerpoint/2022/06/main/command" chg="del">
              <pc226:chgData name="Jess Tipton" userId="ea35ee59-bca5-4fcb-ba6d-fc79187334a3" providerId="ADAL" clId="{587CBAFC-A5C0-47F0-9EA7-CF508DF7D291}" dt="2023-10-03T11:50:20.510" v="1"/>
              <pc2:cmMkLst xmlns:pc2="http://schemas.microsoft.com/office/powerpoint/2019/9/main/command">
                <pc:docMk/>
                <pc:sldMk cId="214168482" sldId="268"/>
                <pc2:cmMk id="{4EAB413A-096C-46F2-8406-5EEB45D9175F}"/>
              </pc2:cmMkLst>
            </pc226:cmChg>
            <pc226:cmChg xmlns:pc226="http://schemas.microsoft.com/office/powerpoint/2022/06/main/command" chg="del">
              <pc226:chgData name="Jess Tipton" userId="ea35ee59-bca5-4fcb-ba6d-fc79187334a3" providerId="ADAL" clId="{587CBAFC-A5C0-47F0-9EA7-CF508DF7D291}" dt="2023-10-03T11:50:18.683" v="0"/>
              <pc2:cmMkLst xmlns:pc2="http://schemas.microsoft.com/office/powerpoint/2019/9/main/command">
                <pc:docMk/>
                <pc:sldMk cId="214168482" sldId="268"/>
                <pc2:cmMk id="{F3C844B6-E269-4473-9CC0-3E6CC647B9D1}"/>
              </pc2:cmMkLst>
            </pc226:cmChg>
          </p:ext>
        </pc:extLst>
      </pc:sldChg>
    </pc:docChg>
  </pc:docChgLst>
  <pc:docChgLst>
    <pc:chgData name="Lucy Robinson" userId="S::l.robinson@nhm.ac.uk::90243999-4963-47a8-b6db-cee2936b604c" providerId="AD" clId="Web-{E83B51FD-F88B-A3C8-CC6E-D4F63AD4BC98}"/>
    <pc:docChg chg="mod">
      <pc:chgData name="Lucy Robinson" userId="S::l.robinson@nhm.ac.uk::90243999-4963-47a8-b6db-cee2936b604c" providerId="AD" clId="Web-{E83B51FD-F88B-A3C8-CC6E-D4F63AD4BC98}" dt="2023-09-19T10:23:38.851" v="2"/>
      <pc:docMkLst>
        <pc:docMk/>
      </pc:docMkLst>
      <pc:sldChg chg="addCm">
        <pc:chgData name="Lucy Robinson" userId="S::l.robinson@nhm.ac.uk::90243999-4963-47a8-b6db-cee2936b604c" providerId="AD" clId="Web-{E83B51FD-F88B-A3C8-CC6E-D4F63AD4BC98}" dt="2023-09-19T10:23:38.851" v="2"/>
        <pc:sldMkLst>
          <pc:docMk/>
          <pc:sldMk cId="214168482" sldId="268"/>
        </pc:sldMkLst>
        <pc:extLst>
          <p:ext xmlns:p="http://schemas.openxmlformats.org/presentationml/2006/main" uri="{D6D511B9-2390-475A-947B-AFAB55BFBCF1}">
            <pc226:cmChg xmlns:pc226="http://schemas.microsoft.com/office/powerpoint/2022/06/main/command" chg="add">
              <pc226:chgData name="Lucy Robinson" userId="S::l.robinson@nhm.ac.uk::90243999-4963-47a8-b6db-cee2936b604c" providerId="AD" clId="Web-{E83B51FD-F88B-A3C8-CC6E-D4F63AD4BC98}" dt="2023-09-19T10:23:38.851" v="2"/>
              <pc2:cmMkLst xmlns:pc2="http://schemas.microsoft.com/office/powerpoint/2019/9/main/command">
                <pc:docMk/>
                <pc:sldMk cId="214168482" sldId="268"/>
                <pc2:cmMk id="{4EAB413A-096C-46F2-8406-5EEB45D9175F}"/>
              </pc2:cmMkLst>
            </pc226:cmChg>
            <pc226:cmChg xmlns:pc226="http://schemas.microsoft.com/office/powerpoint/2022/06/main/command" chg="add">
              <pc226:chgData name="Lucy Robinson" userId="S::l.robinson@nhm.ac.uk::90243999-4963-47a8-b6db-cee2936b604c" providerId="AD" clId="Web-{E83B51FD-F88B-A3C8-CC6E-D4F63AD4BC98}" dt="2023-09-19T10:21:55.203" v="1"/>
              <pc2:cmMkLst xmlns:pc2="http://schemas.microsoft.com/office/powerpoint/2019/9/main/command">
                <pc:docMk/>
                <pc:sldMk cId="214168482" sldId="268"/>
                <pc2:cmMk id="{F3C844B6-E269-4473-9CC0-3E6CC647B9D1}"/>
              </pc2:cmMkLst>
            </pc226:cmChg>
          </p:ext>
        </pc:extLst>
      </pc:sldChg>
    </pc:docChg>
  </pc:docChgLst>
  <pc:docChgLst>
    <pc:chgData name="Holly Temple" userId="S::hollytemple_rhs.org.uk#ext#@nhm.ac.uk::5b5f6386-3222-459c-bd6f-701a5a7b6f18" providerId="AD" clId="Web-{07BF7190-F876-798D-AADA-D17B6AE23414}"/>
    <pc:docChg chg="modSld">
      <pc:chgData name="Holly Temple" userId="S::hollytemple_rhs.org.uk#ext#@nhm.ac.uk::5b5f6386-3222-459c-bd6f-701a5a7b6f18" providerId="AD" clId="Web-{07BF7190-F876-798D-AADA-D17B6AE23414}" dt="2023-09-19T16:04:18.722" v="10" actId="1076"/>
      <pc:docMkLst>
        <pc:docMk/>
      </pc:docMkLst>
      <pc:sldChg chg="modSp delCm">
        <pc:chgData name="Holly Temple" userId="S::hollytemple_rhs.org.uk#ext#@nhm.ac.uk::5b5f6386-3222-459c-bd6f-701a5a7b6f18" providerId="AD" clId="Web-{07BF7190-F876-798D-AADA-D17B6AE23414}" dt="2023-09-19T16:03:14.549" v="2"/>
        <pc:sldMkLst>
          <pc:docMk/>
          <pc:sldMk cId="4150017579" sldId="257"/>
        </pc:sldMkLst>
        <pc:spChg chg="mod">
          <ac:chgData name="Holly Temple" userId="S::hollytemple_rhs.org.uk#ext#@nhm.ac.uk::5b5f6386-3222-459c-bd6f-701a5a7b6f18" providerId="AD" clId="Web-{07BF7190-F876-798D-AADA-D17B6AE23414}" dt="2023-09-19T16:03:14.408" v="1" actId="20577"/>
          <ac:spMkLst>
            <pc:docMk/>
            <pc:sldMk cId="4150017579" sldId="257"/>
            <ac:spMk id="2" creationId="{DD819B19-7E0B-BCCF-7022-8DACA589B252}"/>
          </ac:spMkLst>
        </pc:spChg>
        <pc:extLst>
          <p:ext xmlns:p="http://schemas.openxmlformats.org/presentationml/2006/main" uri="{D6D511B9-2390-475A-947B-AFAB55BFBCF1}">
            <pc226:cmChg xmlns:pc226="http://schemas.microsoft.com/office/powerpoint/2022/06/main/command" chg="del">
              <pc226:chgData name="Holly Temple" userId="S::hollytemple_rhs.org.uk#ext#@nhm.ac.uk::5b5f6386-3222-459c-bd6f-701a5a7b6f18" providerId="AD" clId="Web-{07BF7190-F876-798D-AADA-D17B6AE23414}" dt="2023-09-19T16:03:14.549" v="2"/>
              <pc2:cmMkLst xmlns:pc2="http://schemas.microsoft.com/office/powerpoint/2019/9/main/command">
                <pc:docMk/>
                <pc:sldMk cId="4150017579" sldId="257"/>
                <pc2:cmMk id="{76719451-3488-4C6D-8756-A9A9F8AA7748}"/>
              </pc2:cmMkLst>
            </pc226:cmChg>
          </p:ext>
        </pc:extLst>
      </pc:sldChg>
      <pc:sldChg chg="modSp delCm modCm">
        <pc:chgData name="Holly Temple" userId="S::hollytemple_rhs.org.uk#ext#@nhm.ac.uk::5b5f6386-3222-459c-bd6f-701a5a7b6f18" providerId="AD" clId="Web-{07BF7190-F876-798D-AADA-D17B6AE23414}" dt="2023-09-19T16:04:18.722" v="10" actId="1076"/>
        <pc:sldMkLst>
          <pc:docMk/>
          <pc:sldMk cId="214168482" sldId="268"/>
        </pc:sldMkLst>
        <pc:spChg chg="mod">
          <ac:chgData name="Holly Temple" userId="S::hollytemple_rhs.org.uk#ext#@nhm.ac.uk::5b5f6386-3222-459c-bd6f-701a5a7b6f18" providerId="AD" clId="Web-{07BF7190-F876-798D-AADA-D17B6AE23414}" dt="2023-09-19T16:04:18.722" v="10" actId="1076"/>
          <ac:spMkLst>
            <pc:docMk/>
            <pc:sldMk cId="214168482" sldId="268"/>
            <ac:spMk id="2" creationId="{DD819B19-7E0B-BCCF-7022-8DACA589B252}"/>
          </ac:spMkLst>
        </pc:spChg>
        <pc:extLst>
          <p:ext xmlns:p="http://schemas.openxmlformats.org/presentationml/2006/main" uri="{D6D511B9-2390-475A-947B-AFAB55BFBCF1}">
            <pc226:cmChg xmlns:pc226="http://schemas.microsoft.com/office/powerpoint/2022/06/main/command" chg="mod">
              <pc226:chgData name="Holly Temple" userId="S::hollytemple_rhs.org.uk#ext#@nhm.ac.uk::5b5f6386-3222-459c-bd6f-701a5a7b6f18" providerId="AD" clId="Web-{07BF7190-F876-798D-AADA-D17B6AE23414}" dt="2023-09-19T16:03:43.643" v="6" actId="20577"/>
              <pc2:cmMkLst xmlns:pc2="http://schemas.microsoft.com/office/powerpoint/2019/9/main/command">
                <pc:docMk/>
                <pc:sldMk cId="214168482" sldId="268"/>
                <pc2:cmMk id="{4EAB413A-096C-46F2-8406-5EEB45D9175F}"/>
              </pc2:cmMkLst>
            </pc226:cmChg>
            <pc226:cmChg xmlns:pc226="http://schemas.microsoft.com/office/powerpoint/2022/06/main/command" chg="del">
              <pc226:chgData name="Holly Temple" userId="S::hollytemple_rhs.org.uk#ext#@nhm.ac.uk::5b5f6386-3222-459c-bd6f-701a5a7b6f18" providerId="AD" clId="Web-{07BF7190-F876-798D-AADA-D17B6AE23414}" dt="2023-09-19T16:03:46.143" v="9"/>
              <pc2:cmMkLst xmlns:pc2="http://schemas.microsoft.com/office/powerpoint/2019/9/main/command">
                <pc:docMk/>
                <pc:sldMk cId="214168482" sldId="268"/>
                <pc2:cmMk id="{928BC964-8E18-42A9-A923-6C1E44F7EFDF}"/>
              </pc2:cmMkLst>
            </pc226:cmChg>
            <pc226:cmChg xmlns:pc226="http://schemas.microsoft.com/office/powerpoint/2022/06/main/command" chg="mod">
              <pc226:chgData name="Holly Temple" userId="S::hollytemple_rhs.org.uk#ext#@nhm.ac.uk::5b5f6386-3222-459c-bd6f-701a5a7b6f18" providerId="AD" clId="Web-{07BF7190-F876-798D-AADA-D17B6AE23414}" dt="2023-09-19T16:03:43.643" v="6" actId="20577"/>
              <pc2:cmMkLst xmlns:pc2="http://schemas.microsoft.com/office/powerpoint/2019/9/main/command">
                <pc:docMk/>
                <pc:sldMk cId="214168482" sldId="268"/>
                <pc2:cmMk id="{F3C844B6-E269-4473-9CC0-3E6CC647B9D1}"/>
              </pc2:cmMkLst>
            </pc226:cmChg>
          </p:ext>
        </pc:extLst>
      </pc:sldChg>
    </pc:docChg>
  </pc:docChgLst>
  <pc:docChgLst>
    <pc:chgData name="Rosie Naylor" userId="S::rosienaylor_rhs.org.uk#ext#@nhm.ac.uk::4b40bc76-8be9-47f5-abdf-18d7a235f886" providerId="AD" clId="Web-{7A450301-A96E-9273-6EFD-1DDB48BD2019}"/>
    <pc:docChg chg="mod">
      <pc:chgData name="Rosie Naylor" userId="S::rosienaylor_rhs.org.uk#ext#@nhm.ac.uk::4b40bc76-8be9-47f5-abdf-18d7a235f886" providerId="AD" clId="Web-{7A450301-A96E-9273-6EFD-1DDB48BD2019}" dt="2023-09-18T15:40:28.396" v="2"/>
      <pc:docMkLst>
        <pc:docMk/>
      </pc:docMkLst>
      <pc:sldChg chg="addCm">
        <pc:chgData name="Rosie Naylor" userId="S::rosienaylor_rhs.org.uk#ext#@nhm.ac.uk::4b40bc76-8be9-47f5-abdf-18d7a235f886" providerId="AD" clId="Web-{7A450301-A96E-9273-6EFD-1DDB48BD2019}" dt="2023-09-18T15:40:28.396" v="2"/>
        <pc:sldMkLst>
          <pc:docMk/>
          <pc:sldMk cId="4150017579" sldId="257"/>
        </pc:sldMkLst>
        <pc:extLst>
          <p:ext xmlns:p="http://schemas.openxmlformats.org/presentationml/2006/main" uri="{D6D511B9-2390-475A-947B-AFAB55BFBCF1}">
            <pc226:cmChg xmlns:pc226="http://schemas.microsoft.com/office/powerpoint/2022/06/main/command" chg="add">
              <pc226:chgData name="Rosie Naylor" userId="S::rosienaylor_rhs.org.uk#ext#@nhm.ac.uk::4b40bc76-8be9-47f5-abdf-18d7a235f886" providerId="AD" clId="Web-{7A450301-A96E-9273-6EFD-1DDB48BD2019}" dt="2023-09-18T15:40:28.396" v="2"/>
              <pc2:cmMkLst xmlns:pc2="http://schemas.microsoft.com/office/powerpoint/2019/9/main/command">
                <pc:docMk/>
                <pc:sldMk cId="4150017579" sldId="257"/>
                <pc2:cmMk id="{76719451-3488-4C6D-8756-A9A9F8AA7748}"/>
              </pc2:cmMkLst>
            </pc226:cmChg>
          </p:ext>
        </pc:extLst>
      </pc:sldChg>
      <pc:sldChg chg="addCm">
        <pc:chgData name="Rosie Naylor" userId="S::rosienaylor_rhs.org.uk#ext#@nhm.ac.uk::4b40bc76-8be9-47f5-abdf-18d7a235f886" providerId="AD" clId="Web-{7A450301-A96E-9273-6EFD-1DDB48BD2019}" dt="2023-09-18T15:39:06.269" v="1"/>
        <pc:sldMkLst>
          <pc:docMk/>
          <pc:sldMk cId="214168482" sldId="268"/>
        </pc:sldMkLst>
        <pc:extLst>
          <p:ext xmlns:p="http://schemas.openxmlformats.org/presentationml/2006/main" uri="{D6D511B9-2390-475A-947B-AFAB55BFBCF1}">
            <pc226:cmChg xmlns:pc226="http://schemas.microsoft.com/office/powerpoint/2022/06/main/command" chg="add">
              <pc226:chgData name="Rosie Naylor" userId="S::rosienaylor_rhs.org.uk#ext#@nhm.ac.uk::4b40bc76-8be9-47f5-abdf-18d7a235f886" providerId="AD" clId="Web-{7A450301-A96E-9273-6EFD-1DDB48BD2019}" dt="2023-09-18T15:39:06.269" v="1"/>
              <pc2:cmMkLst xmlns:pc2="http://schemas.microsoft.com/office/powerpoint/2019/9/main/command">
                <pc:docMk/>
                <pc:sldMk cId="214168482" sldId="268"/>
                <pc2:cmMk id="{928BC964-8E18-42A9-A923-6C1E44F7EFDF}"/>
              </pc2:cmMkLst>
            </pc226:cmChg>
          </p:ext>
        </pc:ext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5" Type="http://schemas.openxmlformats.org/officeDocument/2006/relationships/image" Target="../media/image42.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US"/>
              <a:t>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US"/>
              <a:t>Click to edit Master title style</a:t>
            </a:r>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US"/>
              <a:t>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US"/>
              <a:t>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US"/>
              <a:t>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US"/>
              <a:t>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7" name="Picture 26">
            <a:extLst>
              <a:ext uri="{FF2B5EF4-FFF2-40B4-BE49-F238E27FC236}">
                <a16:creationId xmlns:a16="http://schemas.microsoft.com/office/drawing/2014/main" id="{731B036F-21BA-F893-71CA-7B05ACC6CC5B}"/>
              </a:ext>
            </a:extLst>
          </p:cNvPr>
          <p:cNvPicPr>
            <a:picLocks noChangeAspect="1"/>
          </p:cNvPicPr>
          <p:nvPr userDrawn="1"/>
        </p:nvPicPr>
        <p:blipFill>
          <a:blip r:embed="rId10"/>
          <a:stretch>
            <a:fillRect/>
          </a:stretch>
        </p:blipFill>
        <p:spPr>
          <a:xfrm>
            <a:off x="4666996" y="5138927"/>
            <a:ext cx="2755283" cy="641025"/>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1"/>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2"/>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3"/>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4"/>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5"/>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6"/>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7"/>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8"/>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9"/>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20"/>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1"/>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2"/>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3"/>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4"/>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5"/>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A5C5DEA-D3EA-5A50-9024-BCC4E2D0DD1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2046247"/>
            <a:ext cx="8549640" cy="4811753"/>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43DDE6F-DA63-66D6-A2FB-5F23F8C8ED99}"/>
              </a:ext>
              <a:ext uri="{C183D7F6-B498-43B3-948B-1728B52AA6E4}">
                <adec:decorative xmlns:adec="http://schemas.microsoft.com/office/drawing/2017/decorative" val="1"/>
              </a:ext>
            </a:extLst>
          </p:cNvPr>
          <p:cNvPicPr>
            <a:picLocks noChangeAspect="1"/>
          </p:cNvPicPr>
          <p:nvPr userDrawn="1"/>
        </p:nvPicPr>
        <p:blipFill>
          <a:blip r:embed="rId11"/>
          <a:stretch>
            <a:fillRect/>
          </a:stretch>
        </p:blipFill>
        <p:spPr>
          <a:xfrm>
            <a:off x="307192" y="5611880"/>
            <a:ext cx="2578248"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39.emf"/></Relationships>
</file>

<file path=ppt/slides/_rels/slide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1596214" y="2290959"/>
            <a:ext cx="8999571" cy="2387600"/>
          </a:xfrm>
        </p:spPr>
        <p:txBody>
          <a:bodyPr>
            <a:normAutofit fontScale="90000"/>
          </a:bodyPr>
          <a:lstStyle/>
          <a:p>
            <a:r>
              <a:rPr lang="en-US"/>
              <a:t>Ideas for improvement: </a:t>
            </a:r>
            <a:br>
              <a:rPr lang="en-US"/>
            </a:br>
            <a:r>
              <a:rPr lang="en-US"/>
              <a:t>What challenges do </a:t>
            </a:r>
            <a:br>
              <a:rPr lang="en-US"/>
            </a:br>
            <a:r>
              <a:rPr lang="en-US"/>
              <a:t>we face?</a:t>
            </a:r>
          </a:p>
        </p:txBody>
      </p:sp>
    </p:spTree>
    <p:extLst>
      <p:ext uri="{BB962C8B-B14F-4D97-AF65-F5344CB8AC3E}">
        <p14:creationId xmlns:p14="http://schemas.microsoft.com/office/powerpoint/2010/main" val="129456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a:xfrm>
            <a:off x="625036" y="2031999"/>
            <a:ext cx="10802655" cy="2770909"/>
          </a:xfrm>
        </p:spPr>
        <p:txBody>
          <a:bodyPr>
            <a:normAutofit/>
          </a:bodyPr>
          <a:lstStyle/>
          <a:p>
            <a:pPr algn="ctr"/>
            <a:r>
              <a:rPr lang="en-US" sz="3800" dirty="0">
                <a:latin typeface="Work Sans"/>
              </a:rPr>
              <a:t>We don’t see much wildlife around our site. </a:t>
            </a:r>
            <a:br>
              <a:rPr lang="en-US" sz="3800" dirty="0"/>
            </a:br>
            <a:br>
              <a:rPr lang="en-US" sz="3800" dirty="0"/>
            </a:br>
            <a:r>
              <a:rPr lang="en-US" sz="3800" dirty="0">
                <a:latin typeface="Work Sans"/>
              </a:rPr>
              <a:t>There’s also lots of noise and air pollution from the busy roads when we’re outside, which stops us being able to relax and play.</a:t>
            </a:r>
          </a:p>
        </p:txBody>
      </p:sp>
      <p:pic>
        <p:nvPicPr>
          <p:cNvPr id="5" name="Picture 4">
            <a:extLst>
              <a:ext uri="{FF2B5EF4-FFF2-40B4-BE49-F238E27FC236}">
                <a16:creationId xmlns:a16="http://schemas.microsoft.com/office/drawing/2014/main" id="{8F9A02E5-15CF-75AC-579C-BD86A10991D0}"/>
              </a:ext>
            </a:extLst>
          </p:cNvPr>
          <p:cNvPicPr>
            <a:picLocks noChangeAspect="1"/>
          </p:cNvPicPr>
          <p:nvPr/>
        </p:nvPicPr>
        <p:blipFill>
          <a:blip r:embed="rId2"/>
          <a:stretch>
            <a:fillRect/>
          </a:stretch>
        </p:blipFill>
        <p:spPr>
          <a:xfrm>
            <a:off x="219025" y="851797"/>
            <a:ext cx="1733076" cy="1055865"/>
          </a:xfrm>
          <a:prstGeom prst="rect">
            <a:avLst/>
          </a:prstGeom>
        </p:spPr>
      </p:pic>
      <p:pic>
        <p:nvPicPr>
          <p:cNvPr id="6" name="Picture 5">
            <a:extLst>
              <a:ext uri="{FF2B5EF4-FFF2-40B4-BE49-F238E27FC236}">
                <a16:creationId xmlns:a16="http://schemas.microsoft.com/office/drawing/2014/main" id="{F703A3EF-158B-EA1C-F669-DA52D66BFC9E}"/>
              </a:ext>
            </a:extLst>
          </p:cNvPr>
          <p:cNvPicPr>
            <a:picLocks noChangeAspect="1"/>
          </p:cNvPicPr>
          <p:nvPr/>
        </p:nvPicPr>
        <p:blipFill>
          <a:blip r:embed="rId3"/>
          <a:stretch>
            <a:fillRect/>
          </a:stretch>
        </p:blipFill>
        <p:spPr>
          <a:xfrm rot="21440609">
            <a:off x="9065092" y="375336"/>
            <a:ext cx="2576269" cy="1296445"/>
          </a:xfrm>
          <a:prstGeom prst="rect">
            <a:avLst/>
          </a:prstGeom>
        </p:spPr>
      </p:pic>
      <p:pic>
        <p:nvPicPr>
          <p:cNvPr id="8" name="Picture 7">
            <a:extLst>
              <a:ext uri="{FF2B5EF4-FFF2-40B4-BE49-F238E27FC236}">
                <a16:creationId xmlns:a16="http://schemas.microsoft.com/office/drawing/2014/main" id="{ACE96C5B-49E0-C416-0C70-CB624F0097C9}"/>
              </a:ext>
            </a:extLst>
          </p:cNvPr>
          <p:cNvPicPr>
            <a:picLocks noChangeAspect="1"/>
          </p:cNvPicPr>
          <p:nvPr/>
        </p:nvPicPr>
        <p:blipFill>
          <a:blip r:embed="rId4"/>
          <a:stretch>
            <a:fillRect/>
          </a:stretch>
        </p:blipFill>
        <p:spPr>
          <a:xfrm>
            <a:off x="10626253" y="4624600"/>
            <a:ext cx="2087536" cy="2115746"/>
          </a:xfrm>
          <a:prstGeom prst="rect">
            <a:avLst/>
          </a:prstGeom>
        </p:spPr>
      </p:pic>
      <p:pic>
        <p:nvPicPr>
          <p:cNvPr id="10" name="Picture 9">
            <a:extLst>
              <a:ext uri="{FF2B5EF4-FFF2-40B4-BE49-F238E27FC236}">
                <a16:creationId xmlns:a16="http://schemas.microsoft.com/office/drawing/2014/main" id="{F61D3E1A-0890-155E-06E8-3C660600A639}"/>
              </a:ext>
            </a:extLst>
          </p:cNvPr>
          <p:cNvPicPr>
            <a:picLocks noChangeAspect="1"/>
          </p:cNvPicPr>
          <p:nvPr/>
        </p:nvPicPr>
        <p:blipFill>
          <a:blip r:embed="rId5"/>
          <a:stretch>
            <a:fillRect/>
          </a:stretch>
        </p:blipFill>
        <p:spPr>
          <a:xfrm>
            <a:off x="3298065" y="5104119"/>
            <a:ext cx="1841138" cy="1753881"/>
          </a:xfrm>
          <a:prstGeom prst="rect">
            <a:avLst/>
          </a:prstGeom>
        </p:spPr>
      </p:pic>
    </p:spTree>
    <p:extLst>
      <p:ext uri="{BB962C8B-B14F-4D97-AF65-F5344CB8AC3E}">
        <p14:creationId xmlns:p14="http://schemas.microsoft.com/office/powerpoint/2010/main" val="415001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a:xfrm>
            <a:off x="625036" y="2031999"/>
            <a:ext cx="10802655" cy="2770909"/>
          </a:xfrm>
        </p:spPr>
        <p:txBody>
          <a:bodyPr>
            <a:normAutofit/>
          </a:bodyPr>
          <a:lstStyle/>
          <a:p>
            <a:pPr algn="ctr"/>
            <a:r>
              <a:rPr lang="en-US" sz="3800"/>
              <a:t>There are always puddles on our site and there’s nowhere for water to drain to. </a:t>
            </a:r>
            <a:br>
              <a:rPr lang="en-US" sz="3800"/>
            </a:br>
            <a:br>
              <a:rPr lang="en-US" sz="3800"/>
            </a:br>
            <a:r>
              <a:rPr lang="en-US" sz="3800"/>
              <a:t>This means the ground can flood after heavy rainfall and stops it being accessible.</a:t>
            </a:r>
          </a:p>
        </p:txBody>
      </p:sp>
      <p:pic>
        <p:nvPicPr>
          <p:cNvPr id="3" name="Picture 2">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10307783" y="256777"/>
            <a:ext cx="1559044" cy="1722580"/>
          </a:xfrm>
          <a:prstGeom prst="rect">
            <a:avLst/>
          </a:prstGeom>
        </p:spPr>
      </p:pic>
      <p:pic>
        <p:nvPicPr>
          <p:cNvPr id="4" name="Picture 3">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8705009" y="686268"/>
            <a:ext cx="1309926" cy="1447331"/>
          </a:xfrm>
          <a:prstGeom prst="rect">
            <a:avLst/>
          </a:prstGeom>
        </p:spPr>
      </p:pic>
      <p:pic>
        <p:nvPicPr>
          <p:cNvPr id="5" name="Picture 4">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10941028" y="-723666"/>
            <a:ext cx="1309926" cy="1447331"/>
          </a:xfrm>
          <a:prstGeom prst="rect">
            <a:avLst/>
          </a:prstGeom>
        </p:spPr>
      </p:pic>
      <p:pic>
        <p:nvPicPr>
          <p:cNvPr id="6" name="Picture 5">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9126082" y="-723667"/>
            <a:ext cx="1309926" cy="1447331"/>
          </a:xfrm>
          <a:prstGeom prst="rect">
            <a:avLst/>
          </a:prstGeom>
        </p:spPr>
      </p:pic>
      <p:pic>
        <p:nvPicPr>
          <p:cNvPr id="8" name="Picture 7">
            <a:extLst>
              <a:ext uri="{FF2B5EF4-FFF2-40B4-BE49-F238E27FC236}">
                <a16:creationId xmlns:a16="http://schemas.microsoft.com/office/drawing/2014/main" id="{25903F1E-0B3B-FF43-7BC4-DBB370650068}"/>
              </a:ext>
            </a:extLst>
          </p:cNvPr>
          <p:cNvPicPr>
            <a:picLocks noChangeAspect="1"/>
          </p:cNvPicPr>
          <p:nvPr/>
        </p:nvPicPr>
        <p:blipFill>
          <a:blip r:embed="rId3"/>
          <a:stretch>
            <a:fillRect/>
          </a:stretch>
        </p:blipFill>
        <p:spPr>
          <a:xfrm>
            <a:off x="8824556" y="5126736"/>
            <a:ext cx="2966453" cy="1431082"/>
          </a:xfrm>
          <a:prstGeom prst="rect">
            <a:avLst/>
          </a:prstGeom>
        </p:spPr>
      </p:pic>
      <p:pic>
        <p:nvPicPr>
          <p:cNvPr id="9" name="Picture 8">
            <a:extLst>
              <a:ext uri="{FF2B5EF4-FFF2-40B4-BE49-F238E27FC236}">
                <a16:creationId xmlns:a16="http://schemas.microsoft.com/office/drawing/2014/main" id="{9087D6FB-5BC7-1B42-ED89-ED72F3B4B470}"/>
              </a:ext>
            </a:extLst>
          </p:cNvPr>
          <p:cNvPicPr>
            <a:picLocks noChangeAspect="1"/>
          </p:cNvPicPr>
          <p:nvPr/>
        </p:nvPicPr>
        <p:blipFill>
          <a:blip r:embed="rId4"/>
          <a:stretch>
            <a:fillRect/>
          </a:stretch>
        </p:blipFill>
        <p:spPr>
          <a:xfrm rot="21243796">
            <a:off x="445197" y="121085"/>
            <a:ext cx="2182999" cy="1627999"/>
          </a:xfrm>
          <a:prstGeom prst="rect">
            <a:avLst/>
          </a:prstGeom>
        </p:spPr>
      </p:pic>
    </p:spTree>
    <p:extLst>
      <p:ext uri="{BB962C8B-B14F-4D97-AF65-F5344CB8AC3E}">
        <p14:creationId xmlns:p14="http://schemas.microsoft.com/office/powerpoint/2010/main" val="1507210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a:xfrm>
            <a:off x="625036" y="2031999"/>
            <a:ext cx="10802655" cy="2770909"/>
          </a:xfrm>
        </p:spPr>
        <p:txBody>
          <a:bodyPr>
            <a:normAutofit/>
          </a:bodyPr>
          <a:lstStyle/>
          <a:p>
            <a:pPr algn="ctr"/>
            <a:r>
              <a:rPr lang="en-US" sz="3800"/>
              <a:t>We don’t have anywhere comfortable or attractive to learn outside around nature – but we also have no one to water or look after plants over the holidays!</a:t>
            </a:r>
          </a:p>
        </p:txBody>
      </p:sp>
      <p:pic>
        <p:nvPicPr>
          <p:cNvPr id="3" name="Picture 2">
            <a:extLst>
              <a:ext uri="{FF2B5EF4-FFF2-40B4-BE49-F238E27FC236}">
                <a16:creationId xmlns:a16="http://schemas.microsoft.com/office/drawing/2014/main" id="{E8C21D89-B036-5AB8-AC9E-1BBA4AE6A123}"/>
              </a:ext>
            </a:extLst>
          </p:cNvPr>
          <p:cNvPicPr>
            <a:picLocks noChangeAspect="1"/>
          </p:cNvPicPr>
          <p:nvPr/>
        </p:nvPicPr>
        <p:blipFill>
          <a:blip r:embed="rId2"/>
          <a:stretch>
            <a:fillRect/>
          </a:stretch>
        </p:blipFill>
        <p:spPr>
          <a:xfrm rot="21146630">
            <a:off x="501166" y="535478"/>
            <a:ext cx="1575997" cy="1591757"/>
          </a:xfrm>
          <a:prstGeom prst="rect">
            <a:avLst/>
          </a:prstGeom>
        </p:spPr>
      </p:pic>
      <p:pic>
        <p:nvPicPr>
          <p:cNvPr id="4" name="Picture 3">
            <a:extLst>
              <a:ext uri="{FF2B5EF4-FFF2-40B4-BE49-F238E27FC236}">
                <a16:creationId xmlns:a16="http://schemas.microsoft.com/office/drawing/2014/main" id="{2DF147E6-1292-80AB-2D53-BE5FB2B36F39}"/>
              </a:ext>
            </a:extLst>
          </p:cNvPr>
          <p:cNvPicPr>
            <a:picLocks noChangeAspect="1"/>
          </p:cNvPicPr>
          <p:nvPr/>
        </p:nvPicPr>
        <p:blipFill>
          <a:blip r:embed="rId3"/>
          <a:stretch>
            <a:fillRect/>
          </a:stretch>
        </p:blipFill>
        <p:spPr>
          <a:xfrm rot="20977550">
            <a:off x="10794271" y="4487406"/>
            <a:ext cx="1908733" cy="1908733"/>
          </a:xfrm>
          <a:prstGeom prst="rect">
            <a:avLst/>
          </a:prstGeom>
        </p:spPr>
      </p:pic>
      <p:pic>
        <p:nvPicPr>
          <p:cNvPr id="5" name="Picture 4">
            <a:extLst>
              <a:ext uri="{FF2B5EF4-FFF2-40B4-BE49-F238E27FC236}">
                <a16:creationId xmlns:a16="http://schemas.microsoft.com/office/drawing/2014/main" id="{AE13A537-1477-65B5-48B7-0CB12446764F}"/>
              </a:ext>
            </a:extLst>
          </p:cNvPr>
          <p:cNvPicPr>
            <a:picLocks noChangeAspect="1"/>
          </p:cNvPicPr>
          <p:nvPr/>
        </p:nvPicPr>
        <p:blipFill>
          <a:blip r:embed="rId4"/>
          <a:stretch>
            <a:fillRect/>
          </a:stretch>
        </p:blipFill>
        <p:spPr>
          <a:xfrm>
            <a:off x="10501746" y="254501"/>
            <a:ext cx="1327682" cy="1777498"/>
          </a:xfrm>
          <a:prstGeom prst="rect">
            <a:avLst/>
          </a:prstGeom>
        </p:spPr>
      </p:pic>
      <p:pic>
        <p:nvPicPr>
          <p:cNvPr id="6" name="Picture 5">
            <a:extLst>
              <a:ext uri="{FF2B5EF4-FFF2-40B4-BE49-F238E27FC236}">
                <a16:creationId xmlns:a16="http://schemas.microsoft.com/office/drawing/2014/main" id="{DE5D77FF-18D4-B416-71D7-633C133A7C8C}"/>
              </a:ext>
            </a:extLst>
          </p:cNvPr>
          <p:cNvPicPr>
            <a:picLocks noChangeAspect="1"/>
          </p:cNvPicPr>
          <p:nvPr/>
        </p:nvPicPr>
        <p:blipFill>
          <a:blip r:embed="rId5"/>
          <a:stretch>
            <a:fillRect/>
          </a:stretch>
        </p:blipFill>
        <p:spPr>
          <a:xfrm rot="460311">
            <a:off x="3793515" y="4781090"/>
            <a:ext cx="1177160" cy="1700341"/>
          </a:xfrm>
          <a:prstGeom prst="rect">
            <a:avLst/>
          </a:prstGeom>
        </p:spPr>
      </p:pic>
    </p:spTree>
    <p:extLst>
      <p:ext uri="{BB962C8B-B14F-4D97-AF65-F5344CB8AC3E}">
        <p14:creationId xmlns:p14="http://schemas.microsoft.com/office/powerpoint/2010/main" val="2876601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a:xfrm>
            <a:off x="625036" y="2031999"/>
            <a:ext cx="10802655" cy="2770909"/>
          </a:xfrm>
        </p:spPr>
        <p:txBody>
          <a:bodyPr>
            <a:normAutofit fontScale="90000"/>
          </a:bodyPr>
          <a:lstStyle/>
          <a:p>
            <a:pPr algn="ctr"/>
            <a:r>
              <a:rPr lang="en-US" sz="3800"/>
              <a:t>We have no shady areas outside when it’s sunny, and the classrooms get really hot in the summer. </a:t>
            </a:r>
            <a:br>
              <a:rPr lang="en-US" sz="3800"/>
            </a:br>
            <a:br>
              <a:rPr lang="en-US" sz="3800"/>
            </a:br>
            <a:r>
              <a:rPr lang="en-US" sz="3800"/>
              <a:t>There’s nowhere to relax when the weather </a:t>
            </a:r>
            <a:br>
              <a:rPr lang="en-US" sz="3800"/>
            </a:br>
            <a:r>
              <a:rPr lang="en-US" sz="3800"/>
              <a:t>is nice.</a:t>
            </a:r>
          </a:p>
        </p:txBody>
      </p:sp>
      <p:pic>
        <p:nvPicPr>
          <p:cNvPr id="3" name="Picture 2">
            <a:extLst>
              <a:ext uri="{FF2B5EF4-FFF2-40B4-BE49-F238E27FC236}">
                <a16:creationId xmlns:a16="http://schemas.microsoft.com/office/drawing/2014/main" id="{39EB60D8-E8CF-8E4A-C718-EF9389109730}"/>
              </a:ext>
            </a:extLst>
          </p:cNvPr>
          <p:cNvPicPr>
            <a:picLocks noChangeAspect="1"/>
          </p:cNvPicPr>
          <p:nvPr/>
        </p:nvPicPr>
        <p:blipFill>
          <a:blip r:embed="rId2"/>
          <a:stretch>
            <a:fillRect/>
          </a:stretch>
        </p:blipFill>
        <p:spPr>
          <a:xfrm rot="21423512">
            <a:off x="10298546" y="244464"/>
            <a:ext cx="2716890" cy="1658240"/>
          </a:xfrm>
          <a:prstGeom prst="rect">
            <a:avLst/>
          </a:prstGeom>
        </p:spPr>
      </p:pic>
      <p:pic>
        <p:nvPicPr>
          <p:cNvPr id="4" name="Picture 3">
            <a:extLst>
              <a:ext uri="{FF2B5EF4-FFF2-40B4-BE49-F238E27FC236}">
                <a16:creationId xmlns:a16="http://schemas.microsoft.com/office/drawing/2014/main" id="{042173A5-FA59-B134-5B7E-D49556E89B76}"/>
              </a:ext>
            </a:extLst>
          </p:cNvPr>
          <p:cNvPicPr>
            <a:picLocks noChangeAspect="1"/>
          </p:cNvPicPr>
          <p:nvPr/>
        </p:nvPicPr>
        <p:blipFill>
          <a:blip r:embed="rId3"/>
          <a:stretch>
            <a:fillRect/>
          </a:stretch>
        </p:blipFill>
        <p:spPr>
          <a:xfrm>
            <a:off x="-323272" y="213324"/>
            <a:ext cx="1730884" cy="1720520"/>
          </a:xfrm>
          <a:prstGeom prst="rect">
            <a:avLst/>
          </a:prstGeom>
        </p:spPr>
      </p:pic>
      <p:pic>
        <p:nvPicPr>
          <p:cNvPr id="5" name="Picture 4">
            <a:extLst>
              <a:ext uri="{FF2B5EF4-FFF2-40B4-BE49-F238E27FC236}">
                <a16:creationId xmlns:a16="http://schemas.microsoft.com/office/drawing/2014/main" id="{9C71F816-52BC-91DD-4804-0C748F9AFE2A}"/>
              </a:ext>
            </a:extLst>
          </p:cNvPr>
          <p:cNvPicPr>
            <a:picLocks noChangeAspect="1"/>
          </p:cNvPicPr>
          <p:nvPr/>
        </p:nvPicPr>
        <p:blipFill>
          <a:blip r:embed="rId4"/>
          <a:stretch>
            <a:fillRect/>
          </a:stretch>
        </p:blipFill>
        <p:spPr>
          <a:xfrm rot="21246634">
            <a:off x="8752244" y="4704907"/>
            <a:ext cx="2587734" cy="1842780"/>
          </a:xfrm>
          <a:prstGeom prst="rect">
            <a:avLst/>
          </a:prstGeom>
        </p:spPr>
      </p:pic>
      <p:pic>
        <p:nvPicPr>
          <p:cNvPr id="6" name="Picture 5">
            <a:extLst>
              <a:ext uri="{FF2B5EF4-FFF2-40B4-BE49-F238E27FC236}">
                <a16:creationId xmlns:a16="http://schemas.microsoft.com/office/drawing/2014/main" id="{86151212-8525-77C7-D336-227267BA5E6D}"/>
              </a:ext>
            </a:extLst>
          </p:cNvPr>
          <p:cNvPicPr>
            <a:picLocks noChangeAspect="1"/>
          </p:cNvPicPr>
          <p:nvPr/>
        </p:nvPicPr>
        <p:blipFill>
          <a:blip r:embed="rId5"/>
          <a:stretch>
            <a:fillRect/>
          </a:stretch>
        </p:blipFill>
        <p:spPr>
          <a:xfrm rot="20735018">
            <a:off x="3041243" y="5074260"/>
            <a:ext cx="1510259" cy="940350"/>
          </a:xfrm>
          <a:prstGeom prst="rect">
            <a:avLst/>
          </a:prstGeom>
        </p:spPr>
      </p:pic>
    </p:spTree>
    <p:extLst>
      <p:ext uri="{BB962C8B-B14F-4D97-AF65-F5344CB8AC3E}">
        <p14:creationId xmlns:p14="http://schemas.microsoft.com/office/powerpoint/2010/main" val="110809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a:xfrm>
            <a:off x="625036" y="2194673"/>
            <a:ext cx="10802655" cy="2770909"/>
          </a:xfrm>
        </p:spPr>
        <p:txBody>
          <a:bodyPr>
            <a:normAutofit fontScale="90000"/>
          </a:bodyPr>
          <a:lstStyle/>
          <a:p>
            <a:pPr algn="ctr"/>
            <a:r>
              <a:rPr lang="en-US" sz="3800" dirty="0">
                <a:latin typeface="Work Sans"/>
              </a:rPr>
              <a:t>Our outdoor spaces are very grey without much green space to relax in. </a:t>
            </a:r>
            <a:br>
              <a:rPr lang="en-US" sz="3800" dirty="0"/>
            </a:br>
            <a:br>
              <a:rPr lang="en-US" sz="3800" dirty="0"/>
            </a:br>
            <a:r>
              <a:rPr lang="en-US" sz="3800" dirty="0">
                <a:latin typeface="Work Sans"/>
              </a:rPr>
              <a:t>The green spaces we do have are overgrown and we think they look messy, and we can’t play in them.</a:t>
            </a:r>
          </a:p>
        </p:txBody>
      </p:sp>
      <p:pic>
        <p:nvPicPr>
          <p:cNvPr id="3" name="Picture 2">
            <a:extLst>
              <a:ext uri="{FF2B5EF4-FFF2-40B4-BE49-F238E27FC236}">
                <a16:creationId xmlns:a16="http://schemas.microsoft.com/office/drawing/2014/main" id="{BF0C9973-B86D-A658-7508-DFED78B0C401}"/>
              </a:ext>
            </a:extLst>
          </p:cNvPr>
          <p:cNvPicPr>
            <a:picLocks noChangeAspect="1"/>
          </p:cNvPicPr>
          <p:nvPr/>
        </p:nvPicPr>
        <p:blipFill>
          <a:blip r:embed="rId2"/>
          <a:stretch>
            <a:fillRect/>
          </a:stretch>
        </p:blipFill>
        <p:spPr>
          <a:xfrm rot="21209824">
            <a:off x="9382545" y="5048083"/>
            <a:ext cx="2357329" cy="1364140"/>
          </a:xfrm>
          <a:prstGeom prst="rect">
            <a:avLst/>
          </a:prstGeom>
        </p:spPr>
      </p:pic>
      <p:pic>
        <p:nvPicPr>
          <p:cNvPr id="4" name="Picture 3">
            <a:extLst>
              <a:ext uri="{FF2B5EF4-FFF2-40B4-BE49-F238E27FC236}">
                <a16:creationId xmlns:a16="http://schemas.microsoft.com/office/drawing/2014/main" id="{F1F91256-3D0C-2279-5140-D03EBEE82F8C}"/>
              </a:ext>
            </a:extLst>
          </p:cNvPr>
          <p:cNvPicPr>
            <a:picLocks noChangeAspect="1"/>
          </p:cNvPicPr>
          <p:nvPr/>
        </p:nvPicPr>
        <p:blipFill>
          <a:blip r:embed="rId3"/>
          <a:stretch>
            <a:fillRect/>
          </a:stretch>
        </p:blipFill>
        <p:spPr>
          <a:xfrm rot="225677">
            <a:off x="600929" y="399360"/>
            <a:ext cx="1691019" cy="1560382"/>
          </a:xfrm>
          <a:prstGeom prst="rect">
            <a:avLst/>
          </a:prstGeom>
        </p:spPr>
      </p:pic>
      <p:pic>
        <p:nvPicPr>
          <p:cNvPr id="5" name="Picture 4">
            <a:extLst>
              <a:ext uri="{FF2B5EF4-FFF2-40B4-BE49-F238E27FC236}">
                <a16:creationId xmlns:a16="http://schemas.microsoft.com/office/drawing/2014/main" id="{6A772F78-1405-A102-7AE9-AFE724C27FE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389737">
            <a:off x="9781465" y="266908"/>
            <a:ext cx="2054273" cy="1540704"/>
          </a:xfrm>
          <a:prstGeom prst="rect">
            <a:avLst/>
          </a:prstGeom>
        </p:spPr>
      </p:pic>
    </p:spTree>
    <p:extLst>
      <p:ext uri="{BB962C8B-B14F-4D97-AF65-F5344CB8AC3E}">
        <p14:creationId xmlns:p14="http://schemas.microsoft.com/office/powerpoint/2010/main" val="214168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s for improvements - Challenges" id="{DC2010F7-84AE-4A22-80FA-24833F4D5829}" vid="{C88206C9-79DC-48CC-A0C3-A09ECBDA28E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697F23-0219-4851-A1FC-8EB9504626E7}">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AF7322-E99E-41B6-8B84-6463B7145F05}">
  <ds:schemaRefs>
    <ds:schemaRef ds:uri="01a464aa-a786-405b-bb6b-b90e04698418"/>
    <ds:schemaRef ds:uri="37c47d49-5c3e-4564-83ee-3a7de24ace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DC3A3AD-61F4-4C0D-9ADE-9313CC5353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Ideas for improvements - Challenges</Template>
  <TotalTime>0</TotalTime>
  <Words>182</Words>
  <Application>Microsoft Office PowerPoint</Application>
  <PresentationFormat>Widescreen</PresentationFormat>
  <Paragraphs>6</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Work Sans</vt:lpstr>
      <vt:lpstr>Office Theme</vt:lpstr>
      <vt:lpstr>Ideas for improvement:  What challenges do  we face?</vt:lpstr>
      <vt:lpstr>We don’t see much wildlife around our site.   There’s also lots of noise and air pollution from the busy roads when we’re outside, which stops us being able to relax and play.</vt:lpstr>
      <vt:lpstr>There are always puddles on our site and there’s nowhere for water to drain to.   This means the ground can flood after heavy rainfall and stops it being accessible.</vt:lpstr>
      <vt:lpstr>We don’t have anywhere comfortable or attractive to learn outside around nature – but we also have no one to water or look after plants over the holidays!</vt:lpstr>
      <vt:lpstr>We have no shady areas outside when it’s sunny, and the classrooms get really hot in the summer.   There’s nowhere to relax when the weather  is nice.</vt:lpstr>
      <vt:lpstr>Our outdoor spaces are very grey without much green space to relax in.   The green spaces we do have are overgrown and we think they look messy, and we can’t play in them.</vt:lpstr>
      <vt:lpstr>PowerPoint Presentation</vt:lpstr>
    </vt:vector>
  </TitlesOfParts>
  <Company>Royal Horticultural Society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Ideas for improvement:  What challenges do  we face?</dc:title>
  <dc:creator>Holly Temple</dc:creator>
  <cp:lastModifiedBy>Jess Tipton</cp:lastModifiedBy>
  <cp:revision>8</cp:revision>
  <dcterms:created xsi:type="dcterms:W3CDTF">2023-09-14T14:32:44Z</dcterms:created>
  <dcterms:modified xsi:type="dcterms:W3CDTF">2023-10-03T11:50:24Z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